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41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149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888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756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413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00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143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051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49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6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6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6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93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85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20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27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A1D524-69B6-4A22-8C91-E2DF8818BA0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5FE16-1FEC-4C9E-A332-2234D8B8B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560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Call of Adventure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2D RPG</a:t>
            </a:r>
          </a:p>
        </p:txBody>
      </p:sp>
    </p:spTree>
    <p:extLst>
      <p:ext uri="{BB962C8B-B14F-4D97-AF65-F5344CB8AC3E}">
        <p14:creationId xmlns:p14="http://schemas.microsoft.com/office/powerpoint/2010/main" val="313809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Concept or What we scrapped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877399"/>
            <a:ext cx="10353762" cy="4058751"/>
          </a:xfrm>
          <a:ln>
            <a:noFill/>
          </a:ln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 ¾ view RPG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2D Top-down RPG</a:t>
            </a:r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Unlockable Characters </a:t>
            </a: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Orcs </a:t>
            </a: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Rescuing characters </a:t>
            </a: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up system and inventory system </a:t>
            </a: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Introductory block of text</a:t>
            </a: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Boss 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986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stayed in: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Goblins and Ogres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main characters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Turn-based combat system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menu design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126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580050"/>
            <a:ext cx="10353762" cy="5112850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Filip </a:t>
            </a:r>
            <a:r>
              <a:rPr lang="en-GB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Nejedly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Team Leader/Lead Programmer – AI, Audio Scripts, Camera Control, Scene Transformations, Player Spawning, Map Design, Combat Transformation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Brian </a:t>
            </a:r>
            <a:r>
              <a:rPr lang="en-GB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Creative Director – Animations, Character Design, Effects, Map Design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Konstantinos </a:t>
            </a:r>
            <a:r>
              <a:rPr lang="en-GB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Themelis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Enemies Design, In-game menu, Audio Script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Brandon Nemeth – Enemies Design, Floor Graphics, Animations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Sergio </a:t>
            </a:r>
            <a:r>
              <a:rPr lang="en-GB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Murzin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Combat Scene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Danurshiyan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Sivakumar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// </a:t>
            </a:r>
          </a:p>
        </p:txBody>
      </p:sp>
    </p:spTree>
    <p:extLst>
      <p:ext uri="{BB962C8B-B14F-4D97-AF65-F5344CB8AC3E}">
        <p14:creationId xmlns:p14="http://schemas.microsoft.com/office/powerpoint/2010/main" val="2119463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in the Graph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12CE6C47-4084-409C-9877-79E60FDB4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076" y="1580050"/>
            <a:ext cx="4417200" cy="4895382"/>
          </a:xfrm>
        </p:spPr>
      </p:pic>
    </p:spTree>
    <p:extLst>
      <p:ext uri="{BB962C8B-B14F-4D97-AF65-F5344CB8AC3E}">
        <p14:creationId xmlns:p14="http://schemas.microsoft.com/office/powerpoint/2010/main" val="2138422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</p:txBody>
      </p:sp>
      <p:pic>
        <p:nvPicPr>
          <p:cNvPr id="4" name="2019-11-26 11-42-49">
            <a:hlinkClick r:id="" action="ppaction://media"/>
            <a:extLst>
              <a:ext uri="{FF2B5EF4-FFF2-40B4-BE49-F238E27FC236}">
                <a16:creationId xmlns:a16="http://schemas.microsoft.com/office/drawing/2014/main" id="{1B284E4D-8CF3-4F20-B00A-E910179C0B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85845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finalisation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learned a lot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Dynamics</a:t>
            </a:r>
          </a:p>
        </p:txBody>
      </p:sp>
    </p:spTree>
    <p:extLst>
      <p:ext uri="{BB962C8B-B14F-4D97-AF65-F5344CB8AC3E}">
        <p14:creationId xmlns:p14="http://schemas.microsoft.com/office/powerpoint/2010/main" val="4292985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bad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problems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Unreliability</a:t>
            </a: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Difficulties</a:t>
            </a:r>
          </a:p>
        </p:txBody>
      </p:sp>
    </p:spTree>
    <p:extLst>
      <p:ext uri="{BB962C8B-B14F-4D97-AF65-F5344CB8AC3E}">
        <p14:creationId xmlns:p14="http://schemas.microsoft.com/office/powerpoint/2010/main" val="2275906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92</TotalTime>
  <Words>148</Words>
  <Application>Microsoft Office PowerPoint</Application>
  <PresentationFormat>Widescreen</PresentationFormat>
  <Paragraphs>48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Times New Roman</vt:lpstr>
      <vt:lpstr>Wingdings 2</vt:lpstr>
      <vt:lpstr>Slate</vt:lpstr>
      <vt:lpstr>Call of Adventure</vt:lpstr>
      <vt:lpstr>Original Concept or What we scrapped</vt:lpstr>
      <vt:lpstr>What stayed in:</vt:lpstr>
      <vt:lpstr>Contribution</vt:lpstr>
      <vt:lpstr>Contributions in the Graph</vt:lpstr>
      <vt:lpstr>Video</vt:lpstr>
      <vt:lpstr>The Good</vt:lpstr>
      <vt:lpstr>And the bad</vt:lpstr>
    </vt:vector>
  </TitlesOfParts>
  <Company>Coventry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 of Adventure</dc:title>
  <dc:creator>Filip Nejedly</dc:creator>
  <cp:lastModifiedBy>Filip Nejedlý</cp:lastModifiedBy>
  <cp:revision>12</cp:revision>
  <dcterms:created xsi:type="dcterms:W3CDTF">2019-11-22T09:21:32Z</dcterms:created>
  <dcterms:modified xsi:type="dcterms:W3CDTF">2019-11-26T11:54:26Z</dcterms:modified>
</cp:coreProperties>
</file>